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8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FC73-9706-AC05-001B-E0AD73DC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1B3FB-4367-AEF4-624E-737EAFAD1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CFC5-C796-0240-B2A1-2B5B0DB4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24179-987D-1551-3E1A-E4E779B4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7A884-C6AD-46F3-9812-D5E45DF2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35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18C-E809-EFAC-2577-2B98F2D2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4030-E752-B017-0AF0-E5C548083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65AAA-F8AE-4AB1-46F2-395096B5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79D1C-9F9B-6020-9CFD-6921DC25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9613-71B9-742B-7DAB-F750803C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4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14309-4C85-A881-BA8D-FEE983D8A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BB817-C6A2-5337-9686-05466B8AC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BFFB-48AB-7593-38DD-1A26CF92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04B2B-7C54-1030-2D55-5A4122AE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0E515-D41E-476F-44E3-8725173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520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7A13-2DAE-F11B-A896-D5C93AF5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5031-B68A-40A2-AF3C-A5C39D7243CE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EEB69-4C9F-6BAE-AD2C-B041BA1F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8AA7D-0145-192F-4A07-1403E9B2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DA56-ADFA-4A32-82DD-573B26799C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2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6499-3D05-2072-6418-DA5A0D4D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BF85-6EE8-4040-C349-76C019C7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479C4-8EE3-35CA-830B-7ED1787A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E2504-A356-4599-C3BB-6D3A4AB6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A6263-2A58-4F91-FC95-1DE40CEB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10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C4FD-85DB-3409-6E18-FFB93A26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3B49F-83CD-3828-AB72-1E3C39F54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48992-BA75-9DA7-CEDD-A7359C31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D657-99A5-13CB-AB6F-E20C60BE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F337B-1721-D7F2-133F-D27C6545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0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8F61-C86E-0FAE-5275-7F8ADC47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061A-6DAD-D4F4-CEF5-CB13DAA1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D0155-43D9-D709-8A0E-B90162136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D48EC-50BA-F0DB-36BA-33893B5F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C0BBD-B19A-A3B5-1B69-A57A66CC0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91D13-F74F-6E10-1A21-5CAA09BB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31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1A18-C320-C53A-3613-07726107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62CB-DF63-542E-24B6-B6F8E63F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4E112-1E90-8931-DE6E-0C555639B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A4B68-33D5-75ED-3C3E-1A24DA1E3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1C24C-4F1C-6920-8708-A5235ABF3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E1814-3253-8D52-860D-569A67A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5A399-DDB3-9D95-E1A6-D4DBFEE9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3F6DE-0523-E499-4846-ABCD0EBD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9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5453-F52E-87AC-3093-69504649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C2B42-2D67-4D6F-B80B-3E5615CF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8319-30B0-8931-8ECD-CC37ABFC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3AB15-7F39-1A0A-BBB7-B2962650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79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DE3B5-1173-438E-6F93-49FE272B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5DAEC-15A4-BFFB-B806-E26658E4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3D933-F9D2-5027-BDE5-8C027C84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49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AF04-C5B2-9D6C-7194-0DC3C6F4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5B8E-7E8C-513F-C8F3-7E19B256F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5DE65-6FBE-F1BE-E863-893A32EC1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B95D7-F251-5B5C-15BD-BF83E28A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A0FB0-8FF3-467C-5569-313DC141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32BE2-E7D4-0BF5-EC88-F7E22FEE7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4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A954-A5C7-A9D6-DB7B-24C1755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89B88-7AFB-2683-FE37-E0C1DAA14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9EB78-147A-F1DA-D5C5-4731B7DF5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56064-FB89-3C9E-A546-CFE9A885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BBD8C-8BFE-D10E-FD32-39C65849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F6DF5-43A0-F6CE-615C-B25936F3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29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939CB-9B49-13A4-48C6-3928D4C34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06F15-9792-42EF-8D6B-3F0EC65EF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620F9-4D88-4C4F-159F-699748F10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B8A74-ED82-452B-8E20-405AA982ED9D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3CE07-E585-A88A-4AD0-97AA6AAEB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0974-FE7E-4CA4-C410-9366D8757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0DC3-9979-4802-8DC8-838D6EE786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86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33DB7-D28F-FE46-9195-4683BAC2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1DA87-96F9-C031-5163-89FD097D9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A928-F551-A555-10F1-94A6DB9C1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A5031-B68A-40A2-AF3C-A5C39D7243CE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A78DD-B828-95B0-DF82-C330BDA83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1094-31C2-2501-49EA-4C1A4B1D0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DA56-ADFA-4A32-82DD-573B26799C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23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E06A0-15CE-46C2-3B88-BB4961F2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7" t="5749" r="12270" b="2875"/>
          <a:stretch/>
        </p:blipFill>
        <p:spPr>
          <a:xfrm>
            <a:off x="986928" y="0"/>
            <a:ext cx="10218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9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FAA8-9791-0B5B-C4AD-83560DAAE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955BE-87D5-84AF-69A4-77E871556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0EAD7-2419-2A65-B15F-FF90D4D3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9AB755-85FB-E9DA-4765-33A1E55F36CE}"/>
              </a:ext>
            </a:extLst>
          </p:cNvPr>
          <p:cNvSpPr/>
          <p:nvPr/>
        </p:nvSpPr>
        <p:spPr>
          <a:xfrm>
            <a:off x="-351583" y="6393347"/>
            <a:ext cx="210551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1" cap="none" spc="0" dirty="0">
                <a:ln w="10160">
                  <a:noFill/>
                  <a:prstDash val="solid"/>
                </a:ln>
                <a:gradFill>
                  <a:gsLst>
                    <a:gs pos="0">
                      <a:schemeClr val="bg1"/>
                    </a:gs>
                    <a:gs pos="8300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  <a:gs pos="65000">
                      <a:schemeClr val="bg1">
                        <a:lumMod val="85000"/>
                      </a:schemeClr>
                    </a:gs>
                    <a:gs pos="16000">
                      <a:schemeClr val="bg1">
                        <a:lumMod val="95000"/>
                      </a:schemeClr>
                    </a:gs>
                    <a:gs pos="33000">
                      <a:schemeClr val="bg1">
                        <a:lumMod val="85000"/>
                      </a:schemeClr>
                    </a:gs>
                    <a:gs pos="47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LEON SANDHU</a:t>
            </a:r>
          </a:p>
        </p:txBody>
      </p:sp>
    </p:spTree>
    <p:extLst>
      <p:ext uri="{BB962C8B-B14F-4D97-AF65-F5344CB8AC3E}">
        <p14:creationId xmlns:p14="http://schemas.microsoft.com/office/powerpoint/2010/main" val="417131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9608A-DC1E-5660-0538-BE8312E1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88685F1-46A0-F126-8019-ADD56E9B62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69" y="5907781"/>
            <a:ext cx="1101352" cy="8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96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Agency FB</vt:lpstr>
      <vt:lpstr>Arial</vt:lpstr>
      <vt:lpstr>Calibri</vt:lpstr>
      <vt:lpstr>Calibri Light</vt:lpstr>
      <vt:lpstr>Office Theme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</dc:creator>
  <cp:lastModifiedBy>Leon</cp:lastModifiedBy>
  <cp:revision>2</cp:revision>
  <dcterms:created xsi:type="dcterms:W3CDTF">2023-06-17T18:42:25Z</dcterms:created>
  <dcterms:modified xsi:type="dcterms:W3CDTF">2023-08-19T12:02:08Z</dcterms:modified>
</cp:coreProperties>
</file>